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A0F3B-4E41-4592-A83A-77E2495F4465}" type="datetimeFigureOut">
              <a:rPr lang="en-US" smtClean="0"/>
              <a:pPr/>
              <a:t>11/10/2010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C26A7-941E-43A9-8671-2BD5F3E436D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04867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A0F3B-4E41-4592-A83A-77E2495F4465}" type="datetimeFigureOut">
              <a:rPr lang="en-US" smtClean="0"/>
              <a:pPr/>
              <a:t>11/10/2010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C26A7-941E-43A9-8671-2BD5F3E436D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648639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A0F3B-4E41-4592-A83A-77E2495F4465}" type="datetimeFigureOut">
              <a:rPr lang="en-US" smtClean="0"/>
              <a:pPr/>
              <a:t>11/10/2010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C26A7-941E-43A9-8671-2BD5F3E436D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906060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A0F3B-4E41-4592-A83A-77E2495F4465}" type="datetimeFigureOut">
              <a:rPr lang="en-US" smtClean="0"/>
              <a:pPr/>
              <a:t>11/10/2010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C26A7-941E-43A9-8671-2BD5F3E436D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39790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A0F3B-4E41-4592-A83A-77E2495F4465}" type="datetimeFigureOut">
              <a:rPr lang="en-US" smtClean="0"/>
              <a:pPr/>
              <a:t>11/10/2010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C26A7-941E-43A9-8671-2BD5F3E436D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761878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A0F3B-4E41-4592-A83A-77E2495F4465}" type="datetimeFigureOut">
              <a:rPr lang="en-US" smtClean="0"/>
              <a:pPr/>
              <a:t>11/10/2010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C26A7-941E-43A9-8671-2BD5F3E436D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3409105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A0F3B-4E41-4592-A83A-77E2495F4465}" type="datetimeFigureOut">
              <a:rPr lang="en-US" smtClean="0"/>
              <a:pPr/>
              <a:t>11/10/2010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C26A7-941E-43A9-8671-2BD5F3E436D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511315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A0F3B-4E41-4592-A83A-77E2495F4465}" type="datetimeFigureOut">
              <a:rPr lang="en-US" smtClean="0"/>
              <a:pPr/>
              <a:t>11/10/2010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C26A7-941E-43A9-8671-2BD5F3E436D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676621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A0F3B-4E41-4592-A83A-77E2495F4465}" type="datetimeFigureOut">
              <a:rPr lang="en-US" smtClean="0"/>
              <a:pPr/>
              <a:t>11/10/2010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C26A7-941E-43A9-8671-2BD5F3E436D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30304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A0F3B-4E41-4592-A83A-77E2495F4465}" type="datetimeFigureOut">
              <a:rPr lang="en-US" smtClean="0"/>
              <a:pPr/>
              <a:t>11/10/2010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C26A7-941E-43A9-8671-2BD5F3E436D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146302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A0F3B-4E41-4592-A83A-77E2495F4465}" type="datetimeFigureOut">
              <a:rPr lang="en-US" smtClean="0"/>
              <a:pPr/>
              <a:t>11/10/2010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C26A7-941E-43A9-8671-2BD5F3E436D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156719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BA0F3B-4E41-4592-A83A-77E2495F4465}" type="datetimeFigureOut">
              <a:rPr lang="en-US" smtClean="0"/>
              <a:pPr/>
              <a:t>11/10/2010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4C26A7-941E-43A9-8671-2BD5F3E436D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153829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3890" t="18667" r="66111" b="33333"/>
          <a:stretch>
            <a:fillRect/>
          </a:stretch>
        </p:blipFill>
        <p:spPr bwMode="auto">
          <a:xfrm>
            <a:off x="1447800" y="381000"/>
            <a:ext cx="6019800" cy="60198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7030A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19171797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 l="2222" t="21333" r="55000" b="21778"/>
          <a:stretch>
            <a:fillRect/>
          </a:stretch>
        </p:blipFill>
        <p:spPr bwMode="auto">
          <a:xfrm>
            <a:off x="533401" y="152400"/>
            <a:ext cx="7924800" cy="6586847"/>
          </a:xfrm>
          <a:prstGeom prst="rect">
            <a:avLst/>
          </a:prstGeom>
          <a:ln w="190500" cap="sq">
            <a:solidFill>
              <a:srgbClr val="7030A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0</Words>
  <Application>Microsoft Office PowerPoint</Application>
  <PresentationFormat>On-screen Show (4:3)</PresentationFormat>
  <Paragraphs>0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Slide 1</vt:lpstr>
      <vt:lpstr>Slide 2</vt:lpstr>
    </vt:vector>
  </TitlesOfParts>
  <Company>DBIS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 </dc:creator>
  <cp:lastModifiedBy> </cp:lastModifiedBy>
  <cp:revision>4</cp:revision>
  <dcterms:created xsi:type="dcterms:W3CDTF">2010-11-10T03:02:34Z</dcterms:created>
  <dcterms:modified xsi:type="dcterms:W3CDTF">2010-11-10T04:12:12Z</dcterms:modified>
</cp:coreProperties>
</file>